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3"/>
  </p:notesMasterIdLst>
  <p:sldIdLst>
    <p:sldId id="259" r:id="rId3"/>
    <p:sldId id="521" r:id="rId4"/>
    <p:sldId id="522" r:id="rId5"/>
    <p:sldId id="533" r:id="rId6"/>
    <p:sldId id="534" r:id="rId7"/>
    <p:sldId id="525" r:id="rId8"/>
    <p:sldId id="532" r:id="rId9"/>
    <p:sldId id="535" r:id="rId10"/>
    <p:sldId id="537" r:id="rId11"/>
    <p:sldId id="538" r:id="rId12"/>
    <p:sldId id="527" r:id="rId13"/>
    <p:sldId id="539" r:id="rId14"/>
    <p:sldId id="524" r:id="rId15"/>
    <p:sldId id="540" r:id="rId16"/>
    <p:sldId id="541" r:id="rId17"/>
    <p:sldId id="526" r:id="rId18"/>
    <p:sldId id="483" r:id="rId19"/>
    <p:sldId id="542" r:id="rId20"/>
    <p:sldId id="543" r:id="rId21"/>
    <p:sldId id="544" r:id="rId22"/>
    <p:sldId id="545" r:id="rId23"/>
    <p:sldId id="546" r:id="rId24"/>
    <p:sldId id="548" r:id="rId25"/>
    <p:sldId id="547" r:id="rId26"/>
    <p:sldId id="549" r:id="rId27"/>
    <p:sldId id="551" r:id="rId28"/>
    <p:sldId id="550" r:id="rId29"/>
    <p:sldId id="484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9" r:id="rId42"/>
    <p:sldId id="497" r:id="rId43"/>
    <p:sldId id="498" r:id="rId44"/>
    <p:sldId id="500" r:id="rId45"/>
    <p:sldId id="501" r:id="rId46"/>
    <p:sldId id="552" r:id="rId47"/>
    <p:sldId id="553" r:id="rId48"/>
    <p:sldId id="556" r:id="rId49"/>
    <p:sldId id="557" r:id="rId50"/>
    <p:sldId id="558" r:id="rId51"/>
    <p:sldId id="559" r:id="rId52"/>
    <p:sldId id="560" r:id="rId53"/>
    <p:sldId id="561" r:id="rId54"/>
    <p:sldId id="554" r:id="rId55"/>
    <p:sldId id="562" r:id="rId56"/>
    <p:sldId id="565" r:id="rId57"/>
    <p:sldId id="566" r:id="rId58"/>
    <p:sldId id="567" r:id="rId59"/>
    <p:sldId id="563" r:id="rId60"/>
    <p:sldId id="510" r:id="rId61"/>
    <p:sldId id="511" r:id="rId62"/>
    <p:sldId id="512" r:id="rId63"/>
    <p:sldId id="513" r:id="rId64"/>
    <p:sldId id="515" r:id="rId65"/>
    <p:sldId id="516" r:id="rId66"/>
    <p:sldId id="514" r:id="rId67"/>
    <p:sldId id="517" r:id="rId68"/>
    <p:sldId id="518" r:id="rId69"/>
    <p:sldId id="519" r:id="rId70"/>
    <p:sldId id="520" r:id="rId71"/>
    <p:sldId id="531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92A36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56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tutor.com/visualize.html#mode=display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http://www.pythontutor.com/visualize.html#mode=display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u45.org/posts/2017/Jul/30/understanding-how-function-call-works/" TargetMode="External"/><Relationship Id="rId4" Type="http://schemas.openxmlformats.org/officeDocument/2006/relationships/hyperlink" Target="https://en.wikipedia.org/wiki/Stack_buffer_overflow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ecure.org/stf/smashstack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1759323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1707299" y="2386168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0B7E1-1CFE-6745-BCC9-9F5EF6F55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0" t="15750" r="3996" b="18987"/>
          <a:stretch/>
        </p:blipFill>
        <p:spPr>
          <a:xfrm>
            <a:off x="1367117" y="5494490"/>
            <a:ext cx="6409765" cy="55581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74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599765" y="2964806"/>
            <a:ext cx="4536213" cy="177210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3EEB7F-189F-4F44-8061-E82DA7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EBDF-4985-804B-9087-D450878E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1662183"/>
            <a:ext cx="5820335" cy="444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7CE88-3C18-C84B-AC67-306BC9166484}"/>
              </a:ext>
            </a:extLst>
          </p:cNvPr>
          <p:cNvSpPr txBox="1"/>
          <p:nvPr/>
        </p:nvSpPr>
        <p:spPr>
          <a:xfrm>
            <a:off x="1783977" y="6301823"/>
            <a:ext cx="16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02979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FE9D9-C14E-9241-B4FD-77E91D54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" y="1667710"/>
            <a:ext cx="3612066" cy="1587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963271" y="2461365"/>
            <a:ext cx="1165238" cy="92875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5102411"/>
            <a:ext cx="1622612" cy="177797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Return address of 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394205"/>
            <a:ext cx="1622612" cy="177797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685998"/>
            <a:ext cx="1622612" cy="1778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2777079" y="131394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dream(</a:t>
            </a:r>
            <a:r>
              <a:rPr lang="en-US" altLang="zh-CN" b="1" dirty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940458-084C-5A43-B00E-05D61F9F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76" y="3390117"/>
            <a:ext cx="3612066" cy="15873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5348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534136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179295" y="6355684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8A4573-B53D-DF48-BE38-5DF6092E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79" y="5131600"/>
            <a:ext cx="3612066" cy="1587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074197" y="2991597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777079" y="4200967"/>
            <a:ext cx="1727133" cy="93063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6674FA-B799-B043-9927-7330E3F5C15A}"/>
              </a:ext>
            </a:extLst>
          </p:cNvPr>
          <p:cNvSpPr txBox="1"/>
          <p:nvPr/>
        </p:nvSpPr>
        <p:spPr>
          <a:xfrm>
            <a:off x="5428985" y="473308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</a:t>
            </a:r>
            <a:r>
              <a:rPr lang="en-US" altLang="zh-CN" b="1" dirty="0">
                <a:solidFill>
                  <a:srgbClr val="00B0F0"/>
                </a:solidFill>
              </a:rPr>
              <a:t>0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64D75F-DD51-FF47-8915-887892636689}"/>
              </a:ext>
            </a:extLst>
          </p:cNvPr>
          <p:cNvSpPr/>
          <p:nvPr/>
        </p:nvSpPr>
        <p:spPr>
          <a:xfrm>
            <a:off x="7183259" y="3169781"/>
            <a:ext cx="1622612" cy="519948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26942-18E4-E644-A69E-3A62E510F80E}"/>
              </a:ext>
            </a:extLst>
          </p:cNvPr>
          <p:cNvSpPr txBox="1"/>
          <p:nvPr/>
        </p:nvSpPr>
        <p:spPr>
          <a:xfrm>
            <a:off x="179295" y="6094074"/>
            <a:ext cx="178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function call </a:t>
            </a:r>
            <a:endParaRPr lang="en-US" sz="1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3" grpId="0"/>
      <p:bldP spid="29" grpId="0"/>
      <p:bldP spid="29" grpId="1"/>
      <p:bldP spid="34" grpId="0"/>
      <p:bldP spid="34" grpId="1"/>
      <p:bldP spid="35" grpId="0" animBg="1"/>
      <p:bldP spid="35" grpId="1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F7788F-EFD7-9348-ABDE-0E2234871A5D}"/>
              </a:ext>
            </a:extLst>
          </p:cNvPr>
          <p:cNvGrpSpPr/>
          <p:nvPr/>
        </p:nvGrpSpPr>
        <p:grpSpPr>
          <a:xfrm>
            <a:off x="3032605" y="1783977"/>
            <a:ext cx="2680443" cy="3991071"/>
            <a:chOff x="2942958" y="2178424"/>
            <a:chExt cx="2680443" cy="39910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80D4-29A9-3343-A8D8-68BE2B5DF0D9}"/>
                </a:ext>
              </a:extLst>
            </p:cNvPr>
            <p:cNvSpPr/>
            <p:nvPr/>
          </p:nvSpPr>
          <p:spPr>
            <a:xfrm>
              <a:off x="3993777" y="2178424"/>
              <a:ext cx="1622612" cy="338865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3608294" y="2617692"/>
              <a:ext cx="161365" cy="293145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2942958" y="4383737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4159624" y="5800163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A5BE37-E4E0-9D47-9F33-DB28205CF175}"/>
                </a:ext>
              </a:extLst>
            </p:cNvPr>
            <p:cNvSpPr/>
            <p:nvPr/>
          </p:nvSpPr>
          <p:spPr>
            <a:xfrm>
              <a:off x="3993777" y="5389282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 of main()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FB253C-B08C-874A-90B0-B7C131F294F2}"/>
                </a:ext>
              </a:extLst>
            </p:cNvPr>
            <p:cNvSpPr/>
            <p:nvPr/>
          </p:nvSpPr>
          <p:spPr>
            <a:xfrm>
              <a:off x="3986765" y="4681076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 of dream(2)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BE0E12-B18D-3D44-B323-4AB93B0360AF}"/>
                </a:ext>
              </a:extLst>
            </p:cNvPr>
            <p:cNvSpPr/>
            <p:nvPr/>
          </p:nvSpPr>
          <p:spPr>
            <a:xfrm>
              <a:off x="3993777" y="4854393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dream(2)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280FFA-3EDB-0540-B399-2BF6041EBD50}"/>
                </a:ext>
              </a:extLst>
            </p:cNvPr>
            <p:cNvSpPr/>
            <p:nvPr/>
          </p:nvSpPr>
          <p:spPr>
            <a:xfrm>
              <a:off x="4000789" y="3429000"/>
              <a:ext cx="1622612" cy="1251324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dream(1)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BBFEA2-7F9A-C443-8A14-2D40047185EA}"/>
              </a:ext>
            </a:extLst>
          </p:cNvPr>
          <p:cNvCxnSpPr>
            <a:cxnSpLocks/>
          </p:cNvCxnSpPr>
          <p:nvPr/>
        </p:nvCxnSpPr>
        <p:spPr>
          <a:xfrm flipH="1">
            <a:off x="5621775" y="3853723"/>
            <a:ext cx="904" cy="4891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9" y="1724212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9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30313 -0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30173 -0.007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55" y="293968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2CA5C1-A0DC-3D40-A1C7-7F87E6DC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4" y="3641601"/>
            <a:ext cx="5054226" cy="216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546847" y="6338047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Stack smashing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C6F75-7CA5-3947-90B6-F6C87C5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98" y="2046075"/>
            <a:ext cx="2912569" cy="9180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Function Calling itself with different parameters (smaller subproblem)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</a:t>
            </a:r>
          </a:p>
          <a:p>
            <a:pPr lvl="2"/>
            <a:r>
              <a:rPr lang="en-US" dirty="0"/>
              <a:t>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81" y="3767988"/>
            <a:ext cx="5370107" cy="258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916" y="1972236"/>
            <a:ext cx="8196210" cy="6185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/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blipFill>
                <a:blip r:embed="rId3"/>
                <a:stretch>
                  <a:fillRect l="-67969" t="-99048" b="-1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3F65CA5-155A-1E4F-9BFB-E8E68ADA82F6}"/>
              </a:ext>
            </a:extLst>
          </p:cNvPr>
          <p:cNvGrpSpPr/>
          <p:nvPr/>
        </p:nvGrpSpPr>
        <p:grpSpPr>
          <a:xfrm>
            <a:off x="5051891" y="5322654"/>
            <a:ext cx="990321" cy="1225924"/>
            <a:chOff x="5410479" y="4581747"/>
            <a:chExt cx="1388899" cy="17193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681A5B-2A66-1E4B-9F77-0576C3FAF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0477" y="4581747"/>
              <a:ext cx="1268901" cy="155313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6B6B71-9CE3-7047-997D-FA9F63D6A381}"/>
                </a:ext>
              </a:extLst>
            </p:cNvPr>
            <p:cNvSpPr/>
            <p:nvPr/>
          </p:nvSpPr>
          <p:spPr>
            <a:xfrm>
              <a:off x="5513300" y="5091953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3010FE-F0FD-4943-AF5D-17C0EDA73D41}"/>
                </a:ext>
              </a:extLst>
            </p:cNvPr>
            <p:cNvSpPr/>
            <p:nvPr/>
          </p:nvSpPr>
          <p:spPr>
            <a:xfrm>
              <a:off x="5410479" y="475957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8026AD-78E6-B648-922E-D3C2570E1EAE}"/>
                </a:ext>
              </a:extLst>
            </p:cNvPr>
            <p:cNvSpPr/>
            <p:nvPr/>
          </p:nvSpPr>
          <p:spPr>
            <a:xfrm>
              <a:off x="5723969" y="596869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8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77447"/>
            <a:ext cx="8196210" cy="6185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C9120D-3D96-8048-A951-648B090D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2" y="3429000"/>
            <a:ext cx="2667854" cy="289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EC7CB-B33D-694F-85AF-EF088BBFE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22" y="4458693"/>
            <a:ext cx="4696343" cy="821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386C27C-D36A-CE4D-B6C5-FE37CFD8817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02659" y="3693459"/>
            <a:ext cx="2853763" cy="1176164"/>
          </a:xfrm>
          <a:prstGeom prst="bentConnector3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9FD3245-FB21-764B-A20A-9713061D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99" y="2740351"/>
            <a:ext cx="5507199" cy="209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5549152" y="5081786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</p:spTree>
    <p:extLst>
      <p:ext uri="{BB962C8B-B14F-4D97-AF65-F5344CB8AC3E}">
        <p14:creationId xmlns:p14="http://schemas.microsoft.com/office/powerpoint/2010/main" val="34994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7DEB2C-9AB2-4748-9D21-38D4FF68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4" y="3748604"/>
            <a:ext cx="7001488" cy="2481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3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/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/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/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blipFill>
                <a:blip r:embed="rId6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/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blipFill>
                <a:blip r:embed="rId7"/>
                <a:stretch>
                  <a:fillRect r="-224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/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blipFill>
                <a:blip r:embed="rId8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5923DA6-4F52-F04A-8240-1670EF2D753C}"/>
              </a:ext>
            </a:extLst>
          </p:cNvPr>
          <p:cNvGrpSpPr/>
          <p:nvPr/>
        </p:nvGrpSpPr>
        <p:grpSpPr>
          <a:xfrm>
            <a:off x="1568334" y="2931452"/>
            <a:ext cx="1264513" cy="468066"/>
            <a:chOff x="1568334" y="5773271"/>
            <a:chExt cx="1264513" cy="4680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4DB51D-91E0-8344-B91E-BE2219E40DF5}"/>
                </a:ext>
              </a:extLst>
            </p:cNvPr>
            <p:cNvCxnSpPr/>
            <p:nvPr/>
          </p:nvCxnSpPr>
          <p:spPr>
            <a:xfrm>
              <a:off x="1577788" y="5773271"/>
              <a:ext cx="125505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C7B248-6C81-6F45-998C-28E761622FE0}"/>
                </a:ext>
              </a:extLst>
            </p:cNvPr>
            <p:cNvSpPr txBox="1"/>
            <p:nvPr/>
          </p:nvSpPr>
          <p:spPr>
            <a:xfrm>
              <a:off x="1568334" y="5779672"/>
              <a:ext cx="1264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Problem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8173E-A082-684A-B065-DC581FA5D368}"/>
              </a:ext>
            </a:extLst>
          </p:cNvPr>
          <p:cNvGrpSpPr/>
          <p:nvPr/>
        </p:nvGrpSpPr>
        <p:grpSpPr>
          <a:xfrm>
            <a:off x="3326627" y="2931452"/>
            <a:ext cx="1924100" cy="468066"/>
            <a:chOff x="3326627" y="5773271"/>
            <a:chExt cx="1924100" cy="4680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88134B-FE1D-0141-93AD-9A5C9BAF9BA4}"/>
                </a:ext>
              </a:extLst>
            </p:cNvPr>
            <p:cNvCxnSpPr>
              <a:cxnSpLocks/>
            </p:cNvCxnSpPr>
            <p:nvPr/>
          </p:nvCxnSpPr>
          <p:spPr>
            <a:xfrm>
              <a:off x="3326627" y="5773271"/>
              <a:ext cx="189979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635F9-79AD-884B-BF16-2C04E10B2EFE}"/>
                </a:ext>
              </a:extLst>
            </p:cNvPr>
            <p:cNvSpPr txBox="1"/>
            <p:nvPr/>
          </p:nvSpPr>
          <p:spPr>
            <a:xfrm>
              <a:off x="3350930" y="5779672"/>
              <a:ext cx="1899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Sub-problem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77B03-6956-EA41-9023-4472C9A1D3F4}"/>
              </a:ext>
            </a:extLst>
          </p:cNvPr>
          <p:cNvSpPr/>
          <p:nvPr/>
        </p:nvSpPr>
        <p:spPr>
          <a:xfrm>
            <a:off x="986287" y="4356847"/>
            <a:ext cx="2223077" cy="905435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11111E-6 L -2.5E-6 -0.308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20" grpId="0" animBg="1"/>
      <p:bldP spid="2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A77F431-5C07-6440-8632-FCF7DDA9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44" y="2366682"/>
            <a:ext cx="6890312" cy="399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01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57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/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/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  <a:blipFill>
                <a:blip r:embed="rId7"/>
                <a:stretch>
                  <a:fillRect l="-2857" r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/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  <a:blipFill>
                <a:blip r:embed="rId8"/>
                <a:stretch>
                  <a:fillRect l="-2857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/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  <p:bldP spid="13" grpId="1" animBg="1"/>
      <p:bldP spid="20" grpId="0"/>
      <p:bldP spid="20" grpId="1"/>
      <p:bldP spid="21" grpId="0"/>
      <p:bldP spid="21" grpId="1"/>
      <p:bldP spid="23" grpId="0"/>
      <p:bldP spid="23" grpId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1F800-2857-6E43-BE55-649D9A11FB34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817B8C-E8D5-024C-B26A-C093C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165370"/>
            <a:ext cx="2718646" cy="47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7ED21-4586-9946-8D77-1EE5FFA6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" y="5328659"/>
            <a:ext cx="6149788" cy="115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CF989-55B8-5A45-B866-F04F57FB41BC}"/>
              </a:ext>
            </a:extLst>
          </p:cNvPr>
          <p:cNvGrpSpPr/>
          <p:nvPr/>
        </p:nvGrpSpPr>
        <p:grpSpPr>
          <a:xfrm>
            <a:off x="239248" y="2929568"/>
            <a:ext cx="3741081" cy="1904188"/>
            <a:chOff x="239248" y="2929568"/>
            <a:chExt cx="3741081" cy="1904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20E1E8-2FFF-834C-884A-75B1D34E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48" y="2929568"/>
              <a:ext cx="3741081" cy="14247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10C036-A629-3343-8B5B-D34EF0878DDA}"/>
                </a:ext>
              </a:extLst>
            </p:cNvPr>
            <p:cNvSpPr txBox="1"/>
            <p:nvPr/>
          </p:nvSpPr>
          <p:spPr>
            <a:xfrm>
              <a:off x="367553" y="4464424"/>
              <a:ext cx="95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iterative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EB0AA-053C-F44C-B81C-2227E8961911}"/>
              </a:ext>
            </a:extLst>
          </p:cNvPr>
          <p:cNvGrpSpPr/>
          <p:nvPr/>
        </p:nvGrpSpPr>
        <p:grpSpPr>
          <a:xfrm>
            <a:off x="4310518" y="2458059"/>
            <a:ext cx="4544997" cy="2745029"/>
            <a:chOff x="4310518" y="2458059"/>
            <a:chExt cx="4544997" cy="2745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786F07-1BB2-224A-972B-665603B08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518" y="2458059"/>
              <a:ext cx="4544997" cy="2430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359347-0090-E44A-B3FA-EAFC41B062CB}"/>
                </a:ext>
              </a:extLst>
            </p:cNvPr>
            <p:cNvSpPr txBox="1"/>
            <p:nvPr/>
          </p:nvSpPr>
          <p:spPr>
            <a:xfrm>
              <a:off x="4572000" y="4833756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recursive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8CC3AF-07C1-EF4F-8652-7FB2E0F707C5}"/>
              </a:ext>
            </a:extLst>
          </p:cNvPr>
          <p:cNvSpPr txBox="1"/>
          <p:nvPr/>
        </p:nvSpPr>
        <p:spPr>
          <a:xfrm>
            <a:off x="671756" y="64864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“modern”</a:t>
            </a:r>
          </a:p>
        </p:txBody>
      </p:sp>
    </p:spTree>
    <p:extLst>
      <p:ext uri="{BB962C8B-B14F-4D97-AF65-F5344CB8AC3E}">
        <p14:creationId xmlns:p14="http://schemas.microsoft.com/office/powerpoint/2010/main" val="4600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3591663-A91A-E14D-80C5-478C1ED1AB64}"/>
              </a:ext>
            </a:extLst>
          </p:cNvPr>
          <p:cNvGrpSpPr/>
          <p:nvPr/>
        </p:nvGrpSpPr>
        <p:grpSpPr>
          <a:xfrm>
            <a:off x="1805815" y="3224279"/>
            <a:ext cx="5742467" cy="914400"/>
            <a:chOff x="1707203" y="2596749"/>
            <a:chExt cx="5742467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14383C-B249-664D-82A2-060D8CFB9834}"/>
                </a:ext>
              </a:extLst>
            </p:cNvPr>
            <p:cNvSpPr/>
            <p:nvPr/>
          </p:nvSpPr>
          <p:spPr>
            <a:xfrm>
              <a:off x="1707203" y="2596749"/>
              <a:ext cx="1631188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/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1C89F7-82EE-A745-90E9-DD9E23408014}"/>
                </a:ext>
              </a:extLst>
            </p:cNvPr>
            <p:cNvSpPr/>
            <p:nvPr/>
          </p:nvSpPr>
          <p:spPr>
            <a:xfrm>
              <a:off x="5711259" y="2596749"/>
              <a:ext cx="1738411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n-1)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/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blipFill>
                <a:blip r:embed="rId4"/>
                <a:stretch>
                  <a:fillRect r="-4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</a:t>
            </a:r>
            <a:r>
              <a:rPr lang="en-US" dirty="0" err="1"/>
              <a:t>findMax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748952" y="2680447"/>
            <a:ext cx="8196210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B050"/>
                </a:solidFill>
              </a:rPr>
              <a:t>Write a function to get the maximum of an int array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E1909-A839-2949-B820-0C828212A964}"/>
              </a:ext>
            </a:extLst>
          </p:cNvPr>
          <p:cNvSpPr/>
          <p:nvPr/>
        </p:nvSpPr>
        <p:spPr>
          <a:xfrm>
            <a:off x="269279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6E453A-9752-B34F-A6E7-41C656D4B6CA}"/>
              </a:ext>
            </a:extLst>
          </p:cNvPr>
          <p:cNvSpPr/>
          <p:nvPr/>
        </p:nvSpPr>
        <p:spPr>
          <a:xfrm>
            <a:off x="328446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671D8-FE71-074D-9992-71AE5BE71802}"/>
              </a:ext>
            </a:extLst>
          </p:cNvPr>
          <p:cNvSpPr/>
          <p:nvPr/>
        </p:nvSpPr>
        <p:spPr>
          <a:xfrm>
            <a:off x="387613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85C0AE-66B2-EE48-9368-D9189658BE27}"/>
              </a:ext>
            </a:extLst>
          </p:cNvPr>
          <p:cNvSpPr/>
          <p:nvPr/>
        </p:nvSpPr>
        <p:spPr>
          <a:xfrm>
            <a:off x="446780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F0158-2E68-0543-B62A-29FE78FF388E}"/>
              </a:ext>
            </a:extLst>
          </p:cNvPr>
          <p:cNvSpPr/>
          <p:nvPr/>
        </p:nvSpPr>
        <p:spPr>
          <a:xfrm>
            <a:off x="505947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6EE65-273C-2B40-890B-59E9C87B8AB0}"/>
              </a:ext>
            </a:extLst>
          </p:cNvPr>
          <p:cNvSpPr/>
          <p:nvPr/>
        </p:nvSpPr>
        <p:spPr>
          <a:xfrm>
            <a:off x="565114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5A5A71-8603-E547-8AEE-DCC2AA71E1E4}"/>
              </a:ext>
            </a:extLst>
          </p:cNvPr>
          <p:cNvSpPr/>
          <p:nvPr/>
        </p:nvSpPr>
        <p:spPr>
          <a:xfrm>
            <a:off x="6242807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65C7D-9F3D-DF47-B81E-23DC8BF5B5CC}"/>
              </a:ext>
            </a:extLst>
          </p:cNvPr>
          <p:cNvSpPr txBox="1"/>
          <p:nvPr/>
        </p:nvSpPr>
        <p:spPr>
          <a:xfrm>
            <a:off x="2890014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C6540-3C0D-474F-9CF1-CB9D9DB2A309}"/>
              </a:ext>
            </a:extLst>
          </p:cNvPr>
          <p:cNvSpPr txBox="1"/>
          <p:nvPr/>
        </p:nvSpPr>
        <p:spPr>
          <a:xfrm>
            <a:off x="3429452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EB2A9-0ADA-A948-AEDE-BEC4AF3D37F5}"/>
              </a:ext>
            </a:extLst>
          </p:cNvPr>
          <p:cNvSpPr txBox="1"/>
          <p:nvPr/>
        </p:nvSpPr>
        <p:spPr>
          <a:xfrm>
            <a:off x="402112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BDCEC-4CB2-9144-BA0D-BF4A24FC37AA}"/>
              </a:ext>
            </a:extLst>
          </p:cNvPr>
          <p:cNvSpPr txBox="1"/>
          <p:nvPr/>
        </p:nvSpPr>
        <p:spPr>
          <a:xfrm>
            <a:off x="461279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8C1E6-712D-7148-8D94-3A6A9361CA6A}"/>
              </a:ext>
            </a:extLst>
          </p:cNvPr>
          <p:cNvSpPr txBox="1"/>
          <p:nvPr/>
        </p:nvSpPr>
        <p:spPr>
          <a:xfrm>
            <a:off x="5236693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E336D-211B-114A-BC02-0D767941054B}"/>
              </a:ext>
            </a:extLst>
          </p:cNvPr>
          <p:cNvSpPr txBox="1"/>
          <p:nvPr/>
        </p:nvSpPr>
        <p:spPr>
          <a:xfrm>
            <a:off x="5776131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24D7-B948-254E-8A62-BFDD33C66A4D}"/>
              </a:ext>
            </a:extLst>
          </p:cNvPr>
          <p:cNvSpPr txBox="1"/>
          <p:nvPr/>
        </p:nvSpPr>
        <p:spPr>
          <a:xfrm>
            <a:off x="6367801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BFF8F-3376-8C45-BBA4-5F32816FE8EE}"/>
              </a:ext>
            </a:extLst>
          </p:cNvPr>
          <p:cNvSpPr/>
          <p:nvPr/>
        </p:nvSpPr>
        <p:spPr>
          <a:xfrm>
            <a:off x="5059467" y="424839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921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6552523" y="1065219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634A01-4594-A047-B2CF-31A6B8EF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40" y="1615569"/>
            <a:ext cx="7153677" cy="2074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C576C81-36CB-4C41-8262-7EE2DD59C098}"/>
              </a:ext>
            </a:extLst>
          </p:cNvPr>
          <p:cNvGrpSpPr/>
          <p:nvPr/>
        </p:nvGrpSpPr>
        <p:grpSpPr>
          <a:xfrm>
            <a:off x="2660906" y="3852181"/>
            <a:ext cx="3550020" cy="1101136"/>
            <a:chOff x="2660906" y="3941827"/>
            <a:chExt cx="3550020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F45AC-845F-CE4B-935C-F936E30FA25A}"/>
                </a:ext>
              </a:extLst>
            </p:cNvPr>
            <p:cNvSpPr/>
            <p:nvPr/>
          </p:nvSpPr>
          <p:spPr>
            <a:xfrm>
              <a:off x="266090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DA714-E881-3A4F-B0B4-B42078E41C8B}"/>
                </a:ext>
              </a:extLst>
            </p:cNvPr>
            <p:cNvSpPr/>
            <p:nvPr/>
          </p:nvSpPr>
          <p:spPr>
            <a:xfrm>
              <a:off x="325257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57321-F936-1940-BDB9-40EDE2D7BA1B}"/>
                </a:ext>
              </a:extLst>
            </p:cNvPr>
            <p:cNvSpPr/>
            <p:nvPr/>
          </p:nvSpPr>
          <p:spPr>
            <a:xfrm>
              <a:off x="384424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2CA516-EB62-F44F-A8E1-07854DAD25AE}"/>
                </a:ext>
              </a:extLst>
            </p:cNvPr>
            <p:cNvSpPr/>
            <p:nvPr/>
          </p:nvSpPr>
          <p:spPr>
            <a:xfrm>
              <a:off x="443591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29E81C-4A44-DF4B-8341-1241FD518A1C}"/>
                </a:ext>
              </a:extLst>
            </p:cNvPr>
            <p:cNvSpPr/>
            <p:nvPr/>
          </p:nvSpPr>
          <p:spPr>
            <a:xfrm>
              <a:off x="502758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12C335-56F8-7F4F-8242-95D6F63007ED}"/>
                </a:ext>
              </a:extLst>
            </p:cNvPr>
            <p:cNvSpPr/>
            <p:nvPr/>
          </p:nvSpPr>
          <p:spPr>
            <a:xfrm>
              <a:off x="561925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8BCA77-E0F4-C044-9F05-C8C66C8751FE}"/>
                </a:ext>
              </a:extLst>
            </p:cNvPr>
            <p:cNvSpPr txBox="1"/>
            <p:nvPr/>
          </p:nvSpPr>
          <p:spPr>
            <a:xfrm>
              <a:off x="2858130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1135FA-2F97-014B-B6FB-0A93D084CBF9}"/>
                </a:ext>
              </a:extLst>
            </p:cNvPr>
            <p:cNvSpPr txBox="1"/>
            <p:nvPr/>
          </p:nvSpPr>
          <p:spPr>
            <a:xfrm>
              <a:off x="3397568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38D5C-B804-614E-B2BD-82E28C6CD5FC}"/>
                </a:ext>
              </a:extLst>
            </p:cNvPr>
            <p:cNvSpPr txBox="1"/>
            <p:nvPr/>
          </p:nvSpPr>
          <p:spPr>
            <a:xfrm>
              <a:off x="398923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E0FD88-21D9-5943-9717-595D6E446F15}"/>
                </a:ext>
              </a:extLst>
            </p:cNvPr>
            <p:cNvSpPr txBox="1"/>
            <p:nvPr/>
          </p:nvSpPr>
          <p:spPr>
            <a:xfrm>
              <a:off x="458090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232D2-64DC-F046-9D69-C72C2DFE3CB8}"/>
                </a:ext>
              </a:extLst>
            </p:cNvPr>
            <p:cNvSpPr txBox="1"/>
            <p:nvPr/>
          </p:nvSpPr>
          <p:spPr>
            <a:xfrm>
              <a:off x="5204809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5213F-08D7-1C42-ACB9-E10BD16B910C}"/>
                </a:ext>
              </a:extLst>
            </p:cNvPr>
            <p:cNvSpPr txBox="1"/>
            <p:nvPr/>
          </p:nvSpPr>
          <p:spPr>
            <a:xfrm>
              <a:off x="5744247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2F06F3-D5FC-7A4C-8F4D-10D3733D1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8"/>
          <a:stretch/>
        </p:blipFill>
        <p:spPr>
          <a:xfrm>
            <a:off x="2053998" y="5041184"/>
            <a:ext cx="5370323" cy="164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1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7409271" y="14415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Recursively</a:t>
            </a:r>
            <a:endParaRPr lang="en-US" sz="2800" i="1" dirty="0">
              <a:latin typeface="Bernard MT Condensed" panose="02050806060905020404" pitchFamily="18" charset="77"/>
              <a:cs typeface="Apple Chancery" panose="03020702040506060504" pitchFamily="66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576C81-36CB-4C41-8262-7EE2DD59C098}"/>
              </a:ext>
            </a:extLst>
          </p:cNvPr>
          <p:cNvGrpSpPr/>
          <p:nvPr/>
        </p:nvGrpSpPr>
        <p:grpSpPr>
          <a:xfrm>
            <a:off x="5144130" y="225693"/>
            <a:ext cx="3550020" cy="1101136"/>
            <a:chOff x="2660906" y="3941827"/>
            <a:chExt cx="3550020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F45AC-845F-CE4B-935C-F936E30FA25A}"/>
                </a:ext>
              </a:extLst>
            </p:cNvPr>
            <p:cNvSpPr/>
            <p:nvPr/>
          </p:nvSpPr>
          <p:spPr>
            <a:xfrm>
              <a:off x="266090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DA714-E881-3A4F-B0B4-B42078E41C8B}"/>
                </a:ext>
              </a:extLst>
            </p:cNvPr>
            <p:cNvSpPr/>
            <p:nvPr/>
          </p:nvSpPr>
          <p:spPr>
            <a:xfrm>
              <a:off x="325257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57321-F936-1940-BDB9-40EDE2D7BA1B}"/>
                </a:ext>
              </a:extLst>
            </p:cNvPr>
            <p:cNvSpPr/>
            <p:nvPr/>
          </p:nvSpPr>
          <p:spPr>
            <a:xfrm>
              <a:off x="384424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2CA516-EB62-F44F-A8E1-07854DAD25AE}"/>
                </a:ext>
              </a:extLst>
            </p:cNvPr>
            <p:cNvSpPr/>
            <p:nvPr/>
          </p:nvSpPr>
          <p:spPr>
            <a:xfrm>
              <a:off x="443591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29E81C-4A44-DF4B-8341-1241FD518A1C}"/>
                </a:ext>
              </a:extLst>
            </p:cNvPr>
            <p:cNvSpPr/>
            <p:nvPr/>
          </p:nvSpPr>
          <p:spPr>
            <a:xfrm>
              <a:off x="502758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12C335-56F8-7F4F-8242-95D6F63007ED}"/>
                </a:ext>
              </a:extLst>
            </p:cNvPr>
            <p:cNvSpPr/>
            <p:nvPr/>
          </p:nvSpPr>
          <p:spPr>
            <a:xfrm>
              <a:off x="561925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8BCA77-E0F4-C044-9F05-C8C66C8751FE}"/>
                </a:ext>
              </a:extLst>
            </p:cNvPr>
            <p:cNvSpPr txBox="1"/>
            <p:nvPr/>
          </p:nvSpPr>
          <p:spPr>
            <a:xfrm>
              <a:off x="2858130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1135FA-2F97-014B-B6FB-0A93D084CBF9}"/>
                </a:ext>
              </a:extLst>
            </p:cNvPr>
            <p:cNvSpPr txBox="1"/>
            <p:nvPr/>
          </p:nvSpPr>
          <p:spPr>
            <a:xfrm>
              <a:off x="3397568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38D5C-B804-614E-B2BD-82E28C6CD5FC}"/>
                </a:ext>
              </a:extLst>
            </p:cNvPr>
            <p:cNvSpPr txBox="1"/>
            <p:nvPr/>
          </p:nvSpPr>
          <p:spPr>
            <a:xfrm>
              <a:off x="398923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E0FD88-21D9-5943-9717-595D6E446F15}"/>
                </a:ext>
              </a:extLst>
            </p:cNvPr>
            <p:cNvSpPr txBox="1"/>
            <p:nvPr/>
          </p:nvSpPr>
          <p:spPr>
            <a:xfrm>
              <a:off x="458090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232D2-64DC-F046-9D69-C72C2DFE3CB8}"/>
                </a:ext>
              </a:extLst>
            </p:cNvPr>
            <p:cNvSpPr txBox="1"/>
            <p:nvPr/>
          </p:nvSpPr>
          <p:spPr>
            <a:xfrm>
              <a:off x="5204809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5213F-08D7-1C42-ACB9-E10BD16B910C}"/>
                </a:ext>
              </a:extLst>
            </p:cNvPr>
            <p:cNvSpPr txBox="1"/>
            <p:nvPr/>
          </p:nvSpPr>
          <p:spPr>
            <a:xfrm>
              <a:off x="5744247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D18B8C-35B7-F941-B2C1-43ECACE7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32" y="1753228"/>
            <a:ext cx="7068013" cy="2732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E997A3-9FBF-E94B-A558-60C912A2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67" y="4797711"/>
            <a:ext cx="5429342" cy="1688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589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1610499" y="2187389"/>
            <a:ext cx="5714601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Print linked list values </a:t>
            </a:r>
            <a:r>
              <a:rPr lang="en-US" sz="2800" i="1" dirty="0">
                <a:solidFill>
                  <a:srgbClr val="FF0000"/>
                </a:solidFill>
              </a:rPr>
              <a:t>backward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436672" y="3428999"/>
            <a:ext cx="8270656" cy="1067983"/>
            <a:chOff x="261894" y="4038165"/>
            <a:chExt cx="8712480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E90594-7F90-9E45-ADE6-9CEECCAF3673}"/>
              </a:ext>
            </a:extLst>
          </p:cNvPr>
          <p:cNvSpPr txBox="1"/>
          <p:nvPr/>
        </p:nvSpPr>
        <p:spPr>
          <a:xfrm>
            <a:off x="3104816" y="4824396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6, 5, 9, 2, 3, 8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ECE0D3-FF6C-424F-BB82-F1A4E24EA7C7}"/>
              </a:ext>
            </a:extLst>
          </p:cNvPr>
          <p:cNvSpPr/>
          <p:nvPr/>
        </p:nvSpPr>
        <p:spPr>
          <a:xfrm>
            <a:off x="5962243" y="265547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inplace</a:t>
            </a:r>
            <a:endParaRPr lang="en-US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EBEA18E-F079-E046-8ABE-5258573BE34D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300848" y="2093163"/>
            <a:ext cx="8719684" cy="1067983"/>
            <a:chOff x="213668" y="4038165"/>
            <a:chExt cx="9185495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>
              <a:off x="966704" y="4334437"/>
              <a:ext cx="7813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13668" y="4125452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  <a:endCxn id="41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630B41-65CB-8346-BA55-2FA7CCF02122}"/>
              </a:ext>
            </a:extLst>
          </p:cNvPr>
          <p:cNvGrpSpPr/>
          <p:nvPr/>
        </p:nvGrpSpPr>
        <p:grpSpPr>
          <a:xfrm>
            <a:off x="2729170" y="2013695"/>
            <a:ext cx="5933938" cy="673833"/>
            <a:chOff x="197225" y="4881196"/>
            <a:chExt cx="4216775" cy="514899"/>
          </a:xfrm>
          <a:solidFill>
            <a:schemeClr val="accent4">
              <a:lumMod val="7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229F59-1F96-A14F-94D0-242312C9C35E}"/>
                </a:ext>
              </a:extLst>
            </p:cNvPr>
            <p:cNvSpPr/>
            <p:nvPr/>
          </p:nvSpPr>
          <p:spPr>
            <a:xfrm>
              <a:off x="197225" y="4881196"/>
              <a:ext cx="3690312" cy="514899"/>
            </a:xfrm>
            <a:prstGeom prst="rect">
              <a:avLst/>
            </a:prstGeom>
            <a:solidFill>
              <a:schemeClr val="accent4">
                <a:lumMod val="75000"/>
                <a:alpha val="83000"/>
              </a:schemeClr>
            </a:solidFill>
            <a:ln w="25400">
              <a:solidFill>
                <a:srgbClr val="292A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3-&gt;…-&gt;6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BD78C6-7FC7-A248-B408-8EC27A21DC6A}"/>
                </a:ext>
              </a:extLst>
            </p:cNvPr>
            <p:cNvSpPr/>
            <p:nvPr/>
          </p:nvSpPr>
          <p:spPr>
            <a:xfrm>
              <a:off x="3887536" y="4881196"/>
              <a:ext cx="152787" cy="514899"/>
            </a:xfrm>
            <a:prstGeom prst="rect">
              <a:avLst/>
            </a:prstGeom>
            <a:solidFill>
              <a:schemeClr val="accent4">
                <a:lumMod val="75000"/>
                <a:alpha val="83000"/>
              </a:schemeClr>
            </a:solidFill>
            <a:ln w="25400">
              <a:solidFill>
                <a:srgbClr val="292A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 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21D4091-87B7-2D43-A885-E506DDBEB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40322" y="5141064"/>
              <a:ext cx="373678" cy="0"/>
            </a:xfrm>
            <a:prstGeom prst="straightConnector1">
              <a:avLst/>
            </a:prstGeom>
            <a:grpFill/>
            <a:ln>
              <a:solidFill>
                <a:srgbClr val="292A36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B888CF2-32FF-CB44-83F4-32C16EA0AF36}"/>
              </a:ext>
            </a:extLst>
          </p:cNvPr>
          <p:cNvSpPr txBox="1"/>
          <p:nvPr/>
        </p:nvSpPr>
        <p:spPr>
          <a:xfrm>
            <a:off x="1727273" y="2878551"/>
            <a:ext cx="6221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r(8-&gt;…-&gt;6) = r(3-&gt;…-&gt;6) + “8”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B473302-80F6-6D44-B839-F49591AC4C35}"/>
              </a:ext>
            </a:extLst>
          </p:cNvPr>
          <p:cNvGrpSpPr/>
          <p:nvPr/>
        </p:nvGrpSpPr>
        <p:grpSpPr>
          <a:xfrm>
            <a:off x="1400150" y="4463586"/>
            <a:ext cx="6548698" cy="1067983"/>
            <a:chOff x="2500630" y="4038165"/>
            <a:chExt cx="6898533" cy="120862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FC55FF4-E306-4F42-8E3F-9E7604C5CE6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47C39E1-1563-3844-951D-0BF250952C86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0984BE9-4473-3A41-AD27-E7BD387F7898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84C58BE-F0B5-C547-8A4E-8F791596C6FD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BB52BED-EDE2-5245-A93F-839C5ECB80CC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AFAE05C-94F3-C44F-9F24-DB355F14D13B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E659D49-9467-3D4D-9240-357A877E4C8E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5D06D9F-9BC6-3B40-BF92-D8943FF74D23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B1D1E10-B47E-CA42-A8EF-DDB92AE4C02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455F0-6EAC-8F43-983D-E604A1C4BBC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9D8C235-2FBA-874F-87C7-7E8F759CC18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29438B7-41FD-9B42-BF5F-A9E5EC4A7410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025965C-6424-1B40-8EA9-79F109318F40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AC2878A-C311-F544-865A-240DF8B1E6B6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369E9C4-B651-C54D-8ED7-44CF66CB4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4064EE35-37AC-1B40-969F-5A34A2B4FC8F}"/>
                </a:ext>
              </a:extLst>
            </p:cNvPr>
            <p:cNvCxnSpPr>
              <a:cxnSpLocks/>
              <a:stCxn id="106" idx="3"/>
              <a:endCxn id="113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4F5408B-0505-2F43-9224-23DE61E5DA08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DABB86D-85C8-1344-8403-9CB1A4FD8A1A}"/>
              </a:ext>
            </a:extLst>
          </p:cNvPr>
          <p:cNvSpPr/>
          <p:nvPr/>
        </p:nvSpPr>
        <p:spPr>
          <a:xfrm>
            <a:off x="2709172" y="4390776"/>
            <a:ext cx="4310027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2-&gt;…-&gt;6 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F9A50-F4A8-0848-9212-615FBEADCD3B}"/>
              </a:ext>
            </a:extLst>
          </p:cNvPr>
          <p:cNvSpPr/>
          <p:nvPr/>
        </p:nvSpPr>
        <p:spPr>
          <a:xfrm>
            <a:off x="7018813" y="4390776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69531D-8BD0-0B48-AFD3-EE34B114DF2F}"/>
              </a:ext>
            </a:extLst>
          </p:cNvPr>
          <p:cNvSpPr txBox="1"/>
          <p:nvPr/>
        </p:nvSpPr>
        <p:spPr>
          <a:xfrm>
            <a:off x="1020417" y="5773640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B2E83"/>
                </a:solidFill>
              </a:rPr>
              <a:t>r(3-&gt;2-&gt;…-&gt;6) </a:t>
            </a:r>
            <a:r>
              <a:rPr lang="en-US" sz="4000" dirty="0"/>
              <a:t>= r(2-&gt;…-&gt;6) + “3”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4" grpId="0" animBg="1"/>
      <p:bldP spid="115" grpId="0" animBg="1"/>
      <p:bldP spid="1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5DA388-EDB4-8742-BF19-2B1F27A861D9}"/>
              </a:ext>
            </a:extLst>
          </p:cNvPr>
          <p:cNvGrpSpPr/>
          <p:nvPr/>
        </p:nvGrpSpPr>
        <p:grpSpPr>
          <a:xfrm>
            <a:off x="1587425" y="1714515"/>
            <a:ext cx="5460568" cy="1067983"/>
            <a:chOff x="3646888" y="4038165"/>
            <a:chExt cx="5752275" cy="120862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D5217B-D505-FD46-A3A0-4334E3D96418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55787A-FFA3-1D49-A89E-D8C659961373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7BDDA7-2958-7548-8FF3-0715295C1D20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E489A8-DAC3-D740-A82A-2FEBDC9534A4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340F040-0CD5-5647-A704-FC344930C234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B19CFE-F9CD-0C48-B679-347F1BADC7A7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92015D8-D987-8243-A932-CFC1FA658CE8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8DA588F-DC6C-7F4F-9A36-D32E5570D9EA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C1A5822-016B-E149-8A3C-D1C78B0261DF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1DD4EFF-0A91-7A45-9A05-5508EC6D8D20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1FBFCA-2D80-0649-81E3-34589887A67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1D3FF9-BF1E-FD47-9D94-76932367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4A2AA00-8BFF-6445-AEF1-073A84870F47}"/>
                </a:ext>
              </a:extLst>
            </p:cNvPr>
            <p:cNvCxnSpPr>
              <a:cxnSpLocks/>
              <a:stCxn id="59" idx="3"/>
              <a:endCxn id="66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D0DB0-ECB5-AD41-8B64-7DE0100153F5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906057C-8606-DA4D-9CA8-0C8F7450EC7A}"/>
              </a:ext>
            </a:extLst>
          </p:cNvPr>
          <p:cNvSpPr/>
          <p:nvPr/>
        </p:nvSpPr>
        <p:spPr>
          <a:xfrm>
            <a:off x="2772557" y="1641705"/>
            <a:ext cx="3345788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9-&gt;…-&gt;6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DA2B81-CADC-C740-B959-F3C39EE628B6}"/>
              </a:ext>
            </a:extLst>
          </p:cNvPr>
          <p:cNvSpPr/>
          <p:nvPr/>
        </p:nvSpPr>
        <p:spPr>
          <a:xfrm>
            <a:off x="6117959" y="1641705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261CB2-79A8-2A4C-92C6-F607D10D1811}"/>
              </a:ext>
            </a:extLst>
          </p:cNvPr>
          <p:cNvSpPr txBox="1"/>
          <p:nvPr/>
        </p:nvSpPr>
        <p:spPr>
          <a:xfrm>
            <a:off x="1738449" y="2648096"/>
            <a:ext cx="5025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r(2</a:t>
            </a:r>
            <a:r>
              <a:rPr lang="en-US" altLang="zh-CN" sz="3200" dirty="0"/>
              <a:t>-&gt;…-&gt;6</a:t>
            </a:r>
            <a:r>
              <a:rPr lang="en-US" sz="3200" dirty="0"/>
              <a:t>) = r(9-&gt;…-&gt;6) + “2”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7FA78A-C87E-7B4A-8405-EF5A5403D074}"/>
              </a:ext>
            </a:extLst>
          </p:cNvPr>
          <p:cNvGrpSpPr/>
          <p:nvPr/>
        </p:nvGrpSpPr>
        <p:grpSpPr>
          <a:xfrm>
            <a:off x="1916311" y="3429208"/>
            <a:ext cx="4372439" cy="1067983"/>
            <a:chOff x="4793146" y="4038165"/>
            <a:chExt cx="4606017" cy="12086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F8B933A-F23A-8048-897E-956EB40724A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4CF3947-21F5-1F4C-BAE4-905EBE2D36DD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77D3FA0-2A2E-104C-AF38-B70D8704D94D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6A9D4A-2B42-5F43-83B4-BF92A700503A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B96DE93-1416-6E4E-B1EB-3C99912DD329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502291-4AF4-8D44-A6F9-37BD6C6C0142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99D48F-F324-C945-9302-82F29610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83113D4-91A4-7F4E-807E-7F188600691C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AC575F2-BFF4-9E43-AD95-24882017854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71D29DF6-F362-7048-BFF0-2D04E52F81F3}"/>
                </a:ext>
              </a:extLst>
            </p:cNvPr>
            <p:cNvCxnSpPr>
              <a:cxnSpLocks/>
              <a:stCxn id="78" idx="3"/>
              <a:endCxn id="84" idx="0"/>
            </p:cNvCxnSpPr>
            <p:nvPr/>
          </p:nvCxnSpPr>
          <p:spPr>
            <a:xfrm>
              <a:off x="8233152" y="4329518"/>
              <a:ext cx="789493" cy="499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8CEAA47-1D99-D14C-87C0-EB707216213F}"/>
                </a:ext>
              </a:extLst>
            </p:cNvPr>
            <p:cNvSpPr txBox="1"/>
            <p:nvPr/>
          </p:nvSpPr>
          <p:spPr>
            <a:xfrm>
              <a:off x="8646127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34E0FB23-0A38-404C-AE50-3896A96CAFF5}"/>
              </a:ext>
            </a:extLst>
          </p:cNvPr>
          <p:cNvSpPr/>
          <p:nvPr/>
        </p:nvSpPr>
        <p:spPr>
          <a:xfrm>
            <a:off x="3155293" y="3356398"/>
            <a:ext cx="2203808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5-&gt;6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0A72879-47E2-984F-88D5-1D87C316CD27}"/>
              </a:ext>
            </a:extLst>
          </p:cNvPr>
          <p:cNvSpPr/>
          <p:nvPr/>
        </p:nvSpPr>
        <p:spPr>
          <a:xfrm>
            <a:off x="5358715" y="3356398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E73300E-B09B-1045-AFDC-438782AC2132}"/>
              </a:ext>
            </a:extLst>
          </p:cNvPr>
          <p:cNvSpPr txBox="1"/>
          <p:nvPr/>
        </p:nvSpPr>
        <p:spPr>
          <a:xfrm>
            <a:off x="1961103" y="4578353"/>
            <a:ext cx="4411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r(9-&gt;…-&gt;6) = r(5-&gt;6) + “9”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E198FB-5035-114D-B714-931BE5DA863F}"/>
              </a:ext>
            </a:extLst>
          </p:cNvPr>
          <p:cNvGrpSpPr/>
          <p:nvPr/>
        </p:nvGrpSpPr>
        <p:grpSpPr>
          <a:xfrm>
            <a:off x="2506744" y="5418506"/>
            <a:ext cx="2928819" cy="698651"/>
            <a:chOff x="2652198" y="5266331"/>
            <a:chExt cx="2928819" cy="69865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70B242C-0C99-C54C-8072-0693EB9B5680}"/>
                </a:ext>
              </a:extLst>
            </p:cNvPr>
            <p:cNvSpPr/>
            <p:nvPr/>
          </p:nvSpPr>
          <p:spPr>
            <a:xfrm>
              <a:off x="3027810" y="5266331"/>
              <a:ext cx="561666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C616D21-8BB9-8347-B828-E5A1C32E55BC}"/>
                </a:ext>
              </a:extLst>
            </p:cNvPr>
            <p:cNvSpPr/>
            <p:nvPr/>
          </p:nvSpPr>
          <p:spPr>
            <a:xfrm>
              <a:off x="3589474" y="5266331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E4AB30B-E539-0044-B675-7E157E7B750E}"/>
                </a:ext>
              </a:extLst>
            </p:cNvPr>
            <p:cNvSpPr/>
            <p:nvPr/>
          </p:nvSpPr>
          <p:spPr>
            <a:xfrm>
              <a:off x="4115938" y="5266331"/>
              <a:ext cx="561666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4DA70A-2A69-7E41-96D8-8F5A07817434}"/>
                </a:ext>
              </a:extLst>
            </p:cNvPr>
            <p:cNvSpPr/>
            <p:nvPr/>
          </p:nvSpPr>
          <p:spPr>
            <a:xfrm>
              <a:off x="4678773" y="5266331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F122BE2-31B5-9240-BAE5-C8BFCFCD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652198" y="5523781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DEA746A-191C-FB43-9EFC-B40D0DF88E80}"/>
                </a:ext>
              </a:extLst>
            </p:cNvPr>
            <p:cNvCxnSpPr>
              <a:cxnSpLocks/>
            </p:cNvCxnSpPr>
            <p:nvPr/>
          </p:nvCxnSpPr>
          <p:spPr>
            <a:xfrm>
              <a:off x="3742260" y="5526199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6184B75E-FB42-6945-BD52-B3009DC692C6}"/>
                </a:ext>
              </a:extLst>
            </p:cNvPr>
            <p:cNvCxnSpPr>
              <a:cxnSpLocks/>
              <a:stCxn id="98" idx="3"/>
              <a:endCxn id="103" idx="0"/>
            </p:cNvCxnSpPr>
            <p:nvPr/>
          </p:nvCxnSpPr>
          <p:spPr>
            <a:xfrm>
              <a:off x="4831560" y="5523781"/>
              <a:ext cx="749457" cy="4412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716E914-0BB2-0F4F-9A91-9A7A9796875E}"/>
              </a:ext>
            </a:extLst>
          </p:cNvPr>
          <p:cNvSpPr txBox="1"/>
          <p:nvPr/>
        </p:nvSpPr>
        <p:spPr>
          <a:xfrm>
            <a:off x="5078139" y="6117157"/>
            <a:ext cx="7148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null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4F2532B-30FA-C94B-B6EB-25299BE5D893}"/>
              </a:ext>
            </a:extLst>
          </p:cNvPr>
          <p:cNvSpPr/>
          <p:nvPr/>
        </p:nvSpPr>
        <p:spPr>
          <a:xfrm>
            <a:off x="3783644" y="5345696"/>
            <a:ext cx="1079693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6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6F72E04-2545-1F44-8F9D-34159AB0D9D8}"/>
              </a:ext>
            </a:extLst>
          </p:cNvPr>
          <p:cNvSpPr/>
          <p:nvPr/>
        </p:nvSpPr>
        <p:spPr>
          <a:xfrm>
            <a:off x="4862952" y="5345696"/>
            <a:ext cx="215005" cy="673833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 w="25400">
            <a:solidFill>
              <a:srgbClr val="292A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C673486-08AB-4646-84A8-3E4FFC8B1E8D}"/>
              </a:ext>
            </a:extLst>
          </p:cNvPr>
          <p:cNvSpPr txBox="1"/>
          <p:nvPr/>
        </p:nvSpPr>
        <p:spPr>
          <a:xfrm>
            <a:off x="2509443" y="6323366"/>
            <a:ext cx="3166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r(5-&gt;6) = r(5)+“6” 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/>
      <p:bldP spid="85" grpId="0" animBg="1"/>
      <p:bldP spid="86" grpId="0" animBg="1"/>
      <p:bldP spid="87" grpId="0"/>
      <p:bldP spid="103" grpId="0"/>
      <p:bldP spid="90" grpId="0" animBg="1"/>
      <p:bldP spid="91" grpId="0" animBg="1"/>
      <p:bldP spid="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99" y="102054"/>
            <a:ext cx="3775973" cy="204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17E20-AE13-704A-AF5C-A0B0FD2E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44" y="2022119"/>
            <a:ext cx="6727311" cy="339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04CE-8DBB-BB4B-BD88-47A8EA27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1" y="4631123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450C3-E265-BD4C-8865-9710D5D665D5}"/>
              </a:ext>
            </a:extLst>
          </p:cNvPr>
          <p:cNvSpPr txBox="1"/>
          <p:nvPr/>
        </p:nvSpPr>
        <p:spPr>
          <a:xfrm>
            <a:off x="228071" y="43301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FC3F9-9F65-624A-8303-2120A1E65CE2}"/>
              </a:ext>
            </a:extLst>
          </p:cNvPr>
          <p:cNvSpPr txBox="1"/>
          <p:nvPr/>
        </p:nvSpPr>
        <p:spPr>
          <a:xfrm>
            <a:off x="1739154" y="5739645"/>
            <a:ext cx="5896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</a:rPr>
              <a:t>But can you do this without recursion?</a:t>
            </a:r>
          </a:p>
        </p:txBody>
      </p:sp>
    </p:spTree>
    <p:extLst>
      <p:ext uri="{BB962C8B-B14F-4D97-AF65-F5344CB8AC3E}">
        <p14:creationId xmlns:p14="http://schemas.microsoft.com/office/powerpoint/2010/main" val="109838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1858 -0.097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-48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104CE-8DBB-BB4B-BD88-47A8EA27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49" y="4002270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450C3-E265-BD4C-8865-9710D5D665D5}"/>
              </a:ext>
            </a:extLst>
          </p:cNvPr>
          <p:cNvSpPr txBox="1"/>
          <p:nvPr/>
        </p:nvSpPr>
        <p:spPr>
          <a:xfrm>
            <a:off x="1252807" y="618627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9CB77E-3815-5849-95E3-631672612888}"/>
              </a:ext>
            </a:extLst>
          </p:cNvPr>
          <p:cNvGrpSpPr/>
          <p:nvPr/>
        </p:nvGrpSpPr>
        <p:grpSpPr>
          <a:xfrm>
            <a:off x="552101" y="2457125"/>
            <a:ext cx="8270656" cy="1067983"/>
            <a:chOff x="261894" y="4038165"/>
            <a:chExt cx="8712480" cy="12086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3B13E9-4869-9C4B-BF02-EA18A0AE73B4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CB28C-2947-DC41-BB76-B175B337D6C1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A2D00-B6BC-9546-810A-861096E0F81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1B18A0-57E7-5F47-AB9B-6A985580982B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8D46B1-1DD2-CC44-BBB0-D759D025E735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FDD45C-7570-0244-9BC8-F082E0B38C7B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00D691-8D67-3344-8921-7B327E09C04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296643-64CD-6A4C-BEB5-09888E1190E4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6BCE-199D-7341-B0A4-D05A4D348948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3DE70E-F6AA-194E-AE77-91E5D103FDB6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33582E-C454-8E45-8421-1AFC74FD908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0D6C5E-CD61-2E43-BBC0-C80CDBBCB8BA}"/>
                </a:ext>
              </a:extLst>
            </p:cNvPr>
            <p:cNvCxnSpPr>
              <a:cxnSpLocks/>
              <a:stCxn id="27" idx="3"/>
              <a:endCxn id="9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43E6DC-DD6A-6B49-A081-5FF013453D7F}"/>
                </a:ext>
              </a:extLst>
            </p:cNvPr>
            <p:cNvCxnSpPr>
              <a:cxnSpLocks/>
              <a:stCxn id="22" idx="3"/>
              <a:endCxn id="10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780CCF-CDA0-4048-A71E-67BEF4B8C240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FA747D-C83C-0F43-87A0-D4AFEF464C7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CC986E-A8E9-0F40-95EA-687AE6464C16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41299F-013D-CA47-BDB6-3EE575AD69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96C8C3-6105-8E46-8B61-1627E9B95C4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04875A-FD75-4943-957F-70C83A2C6DB4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B23531B-719F-8B4A-9C8C-9BF3587FB1D6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C5F311-1082-D948-8E61-37EABB8A9BD5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671330D-BD5F-6B49-AC47-781F8CF46C70}"/>
              </a:ext>
            </a:extLst>
          </p:cNvPr>
          <p:cNvSpPr/>
          <p:nvPr/>
        </p:nvSpPr>
        <p:spPr>
          <a:xfrm rot="19215073">
            <a:off x="2028580" y="3720631"/>
            <a:ext cx="346407" cy="2695825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A5A181-AE0F-4142-8C29-A3F75626F6C5}"/>
              </a:ext>
            </a:extLst>
          </p:cNvPr>
          <p:cNvGrpSpPr/>
          <p:nvPr/>
        </p:nvGrpSpPr>
        <p:grpSpPr>
          <a:xfrm>
            <a:off x="1846729" y="3287807"/>
            <a:ext cx="6008630" cy="2504776"/>
            <a:chOff x="1846729" y="3287807"/>
            <a:chExt cx="6008630" cy="250477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3442FD-D576-EA48-BBFD-7D794645A73A}"/>
                </a:ext>
              </a:extLst>
            </p:cNvPr>
            <p:cNvCxnSpPr/>
            <p:nvPr/>
          </p:nvCxnSpPr>
          <p:spPr>
            <a:xfrm flipH="1" flipV="1">
              <a:off x="1846729" y="3756212"/>
              <a:ext cx="1765920" cy="2036371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3583A7-279F-B14C-92F8-A9D45CE9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1772" y="3287807"/>
              <a:ext cx="6003587" cy="24835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758D83-4F14-4240-AE42-E54CEA56CF0F}"/>
              </a:ext>
            </a:extLst>
          </p:cNvPr>
          <p:cNvGrpSpPr/>
          <p:nvPr/>
        </p:nvGrpSpPr>
        <p:grpSpPr>
          <a:xfrm>
            <a:off x="1827639" y="3418280"/>
            <a:ext cx="6008629" cy="2311080"/>
            <a:chOff x="1827639" y="3418280"/>
            <a:chExt cx="6008629" cy="231108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3BB7A1-0030-A04F-9E93-5252AC36B668}"/>
                </a:ext>
              </a:extLst>
            </p:cNvPr>
            <p:cNvCxnSpPr>
              <a:cxnSpLocks/>
            </p:cNvCxnSpPr>
            <p:nvPr/>
          </p:nvCxnSpPr>
          <p:spPr>
            <a:xfrm>
              <a:off x="1910142" y="3710129"/>
              <a:ext cx="1765920" cy="2019231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8D510EE-788A-9D45-8CA5-5D45B60D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7639" y="3418280"/>
              <a:ext cx="6008629" cy="12013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3ED91E-2A78-384E-A9DE-B75F4783CC53}"/>
              </a:ext>
            </a:extLst>
          </p:cNvPr>
          <p:cNvSpPr txBox="1"/>
          <p:nvPr/>
        </p:nvSpPr>
        <p:spPr>
          <a:xfrm>
            <a:off x="4478321" y="331264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Visit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94F93-D2D4-D148-9108-B98AD855152D}"/>
              </a:ext>
            </a:extLst>
          </p:cNvPr>
          <p:cNvSpPr txBox="1"/>
          <p:nvPr/>
        </p:nvSpPr>
        <p:spPr>
          <a:xfrm>
            <a:off x="4376100" y="3799142"/>
            <a:ext cx="802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379D9C-1F3C-984B-B6A4-6FED9A940881}"/>
              </a:ext>
            </a:extLst>
          </p:cNvPr>
          <p:cNvSpPr txBox="1"/>
          <p:nvPr/>
        </p:nvSpPr>
        <p:spPr>
          <a:xfrm>
            <a:off x="4452388" y="5031612"/>
            <a:ext cx="1776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Visit 8 </a:t>
            </a:r>
            <a:r>
              <a:rPr lang="en-US" sz="2800" b="1" dirty="0">
                <a:highlight>
                  <a:srgbClr val="FFFF00"/>
                </a:highlight>
              </a:rPr>
              <a:t>first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ADB208-9683-684B-83F3-A59969CB7D97}"/>
              </a:ext>
            </a:extLst>
          </p:cNvPr>
          <p:cNvSpPr txBox="1"/>
          <p:nvPr/>
        </p:nvSpPr>
        <p:spPr>
          <a:xfrm>
            <a:off x="4478321" y="5692424"/>
            <a:ext cx="180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Print 8 </a:t>
            </a:r>
            <a:r>
              <a:rPr lang="en-US" sz="2800" b="1" dirty="0">
                <a:highlight>
                  <a:srgbClr val="FFFF00"/>
                </a:highlight>
              </a:rPr>
              <a:t>fast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E5621D-4E66-4747-B02E-CA8C33CDA80F}"/>
              </a:ext>
            </a:extLst>
          </p:cNvPr>
          <p:cNvSpPr txBox="1"/>
          <p:nvPr/>
        </p:nvSpPr>
        <p:spPr>
          <a:xfrm>
            <a:off x="6587772" y="5335866"/>
            <a:ext cx="834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FILO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0C6801-B62C-B44D-8718-E8F07EC5288B}"/>
              </a:ext>
            </a:extLst>
          </p:cNvPr>
          <p:cNvSpPr txBox="1"/>
          <p:nvPr/>
        </p:nvSpPr>
        <p:spPr>
          <a:xfrm>
            <a:off x="7615455" y="5330892"/>
            <a:ext cx="1336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STACK!!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176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7" grpId="0"/>
      <p:bldP spid="47" grpId="1"/>
      <p:bldP spid="48" grpId="0"/>
      <p:bldP spid="48" grpId="1"/>
      <p:bldP spid="51" grpId="0"/>
      <p:bldP spid="52" grpId="0"/>
      <p:bldP spid="53" grpId="1"/>
      <p:bldP spid="54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17E20-AE13-704A-AF5C-A0B0FD2E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44" y="2022119"/>
            <a:ext cx="6727311" cy="339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04CE-8DBB-BB4B-BD88-47A8EA27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1" y="4631123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450C3-E265-BD4C-8865-9710D5D665D5}"/>
              </a:ext>
            </a:extLst>
          </p:cNvPr>
          <p:cNvSpPr txBox="1"/>
          <p:nvPr/>
        </p:nvSpPr>
        <p:spPr>
          <a:xfrm>
            <a:off x="228071" y="43301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FC3F9-9F65-624A-8303-2120A1E65CE2}"/>
              </a:ext>
            </a:extLst>
          </p:cNvPr>
          <p:cNvSpPr txBox="1"/>
          <p:nvPr/>
        </p:nvSpPr>
        <p:spPr>
          <a:xfrm>
            <a:off x="1739154" y="5739645"/>
            <a:ext cx="5896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</a:rPr>
              <a:t>But can you do this without recursion?</a:t>
            </a:r>
          </a:p>
        </p:txBody>
      </p:sp>
    </p:spTree>
    <p:extLst>
      <p:ext uri="{BB962C8B-B14F-4D97-AF65-F5344CB8AC3E}">
        <p14:creationId xmlns:p14="http://schemas.microsoft.com/office/powerpoint/2010/main" val="189159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1858 -0.097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-48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3B93A-80E4-CA44-A338-DC64BF79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BE33D-BF31-D249-9881-A81E9179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55" y="1180726"/>
            <a:ext cx="6351667" cy="5067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50B02D-FCFB-4B4A-B131-672EFE53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1" y="4631123"/>
            <a:ext cx="1851741" cy="213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091A8-CE90-C04B-9E09-AA9FE5A0F741}"/>
              </a:ext>
            </a:extLst>
          </p:cNvPr>
          <p:cNvSpPr txBox="1"/>
          <p:nvPr/>
        </p:nvSpPr>
        <p:spPr>
          <a:xfrm>
            <a:off x="228071" y="43301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builder</a:t>
            </a:r>
          </a:p>
        </p:txBody>
      </p:sp>
    </p:spTree>
    <p:extLst>
      <p:ext uri="{BB962C8B-B14F-4D97-AF65-F5344CB8AC3E}">
        <p14:creationId xmlns:p14="http://schemas.microsoft.com/office/powerpoint/2010/main" val="65050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9CB77E-3815-5849-95E3-631672612888}"/>
              </a:ext>
            </a:extLst>
          </p:cNvPr>
          <p:cNvGrpSpPr/>
          <p:nvPr/>
        </p:nvGrpSpPr>
        <p:grpSpPr>
          <a:xfrm>
            <a:off x="584859" y="1856490"/>
            <a:ext cx="8270656" cy="1067983"/>
            <a:chOff x="261894" y="4038165"/>
            <a:chExt cx="8712480" cy="12086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3B13E9-4869-9C4B-BF02-EA18A0AE73B4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CB28C-2947-DC41-BB76-B175B337D6C1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A2D00-B6BC-9546-810A-861096E0F81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1B18A0-57E7-5F47-AB9B-6A985580982B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8D46B1-1DD2-CC44-BBB0-D759D025E735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FDD45C-7570-0244-9BC8-F082E0B38C7B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00D691-8D67-3344-8921-7B327E09C04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296643-64CD-6A4C-BEB5-09888E1190E4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6BCE-199D-7341-B0A4-D05A4D348948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3DE70E-F6AA-194E-AE77-91E5D103FDB6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33582E-C454-8E45-8421-1AFC74FD908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0D6C5E-CD61-2E43-BBC0-C80CDBBCB8BA}"/>
                </a:ext>
              </a:extLst>
            </p:cNvPr>
            <p:cNvCxnSpPr>
              <a:cxnSpLocks/>
              <a:stCxn id="27" idx="3"/>
              <a:endCxn id="9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43E6DC-DD6A-6B49-A081-5FF013453D7F}"/>
                </a:ext>
              </a:extLst>
            </p:cNvPr>
            <p:cNvCxnSpPr>
              <a:cxnSpLocks/>
              <a:stCxn id="22" idx="3"/>
              <a:endCxn id="10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780CCF-CDA0-4048-A71E-67BEF4B8C240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FA747D-C83C-0F43-87A0-D4AFEF464C7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CC986E-A8E9-0F40-95EA-687AE6464C16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41299F-013D-CA47-BDB6-3EE575AD69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96C8C3-6105-8E46-8B61-1627E9B95C4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04875A-FD75-4943-957F-70C83A2C6DB4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B23531B-719F-8B4A-9C8C-9BF3587FB1D6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C5F311-1082-D948-8E61-37EABB8A9BD5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538634E-8E74-564F-89FB-5C57F0F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7" y="3499459"/>
            <a:ext cx="5585452" cy="2816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BE53A86-1C62-EC43-A2B0-BD273A23A92C}"/>
              </a:ext>
            </a:extLst>
          </p:cNvPr>
          <p:cNvSpPr/>
          <p:nvPr/>
        </p:nvSpPr>
        <p:spPr>
          <a:xfrm>
            <a:off x="7238871" y="3012171"/>
            <a:ext cx="1622612" cy="364132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C29BEE8-3638-DE40-8759-705E12025FA6}"/>
              </a:ext>
            </a:extLst>
          </p:cNvPr>
          <p:cNvSpPr/>
          <p:nvPr/>
        </p:nvSpPr>
        <p:spPr>
          <a:xfrm>
            <a:off x="6853388" y="3704105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70CF13-2E29-C548-902E-A26471695817}"/>
              </a:ext>
            </a:extLst>
          </p:cNvPr>
          <p:cNvSpPr txBox="1"/>
          <p:nvPr/>
        </p:nvSpPr>
        <p:spPr>
          <a:xfrm>
            <a:off x="6188052" y="54701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B97753-7A66-6D43-94A6-02693825B14D}"/>
              </a:ext>
            </a:extLst>
          </p:cNvPr>
          <p:cNvCxnSpPr/>
          <p:nvPr/>
        </p:nvCxnSpPr>
        <p:spPr>
          <a:xfrm flipV="1">
            <a:off x="6486753" y="4569200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847170D-BD01-F746-9CB0-1753BA0760BB}"/>
              </a:ext>
            </a:extLst>
          </p:cNvPr>
          <p:cNvGrpSpPr/>
          <p:nvPr/>
        </p:nvGrpSpPr>
        <p:grpSpPr>
          <a:xfrm>
            <a:off x="7231859" y="4543065"/>
            <a:ext cx="1636636" cy="2110427"/>
            <a:chOff x="7231859" y="4543065"/>
            <a:chExt cx="1636636" cy="211042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EF493E8-74C4-444C-AE2F-89E2382B138B}"/>
                </a:ext>
              </a:extLst>
            </p:cNvPr>
            <p:cNvSpPr/>
            <p:nvPr/>
          </p:nvSpPr>
          <p:spPr>
            <a:xfrm>
              <a:off x="7238871" y="6475695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8D4E9C-0EB5-504D-81B9-558EA9044C40}"/>
                </a:ext>
              </a:extLst>
            </p:cNvPr>
            <p:cNvSpPr/>
            <p:nvPr/>
          </p:nvSpPr>
          <p:spPr>
            <a:xfrm>
              <a:off x="7231859" y="5767489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19AD01-7388-8F43-A3AC-D053452C8F08}"/>
                </a:ext>
              </a:extLst>
            </p:cNvPr>
            <p:cNvSpPr/>
            <p:nvPr/>
          </p:nvSpPr>
          <p:spPr>
            <a:xfrm>
              <a:off x="7238871" y="5059282"/>
              <a:ext cx="1622612" cy="177800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49406FA-5678-2B47-926B-DCF2E2C63AE8}"/>
                </a:ext>
              </a:extLst>
            </p:cNvPr>
            <p:cNvSpPr/>
            <p:nvPr/>
          </p:nvSpPr>
          <p:spPr>
            <a:xfrm>
              <a:off x="7238871" y="5940806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node.val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4DBDBF-D361-734C-A889-57BC8DCCD822}"/>
                </a:ext>
              </a:extLst>
            </p:cNvPr>
            <p:cNvSpPr/>
            <p:nvPr/>
          </p:nvSpPr>
          <p:spPr>
            <a:xfrm>
              <a:off x="7245883" y="5232601"/>
              <a:ext cx="1622612" cy="534136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node.val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4160E0-75CB-284F-B189-10C653AC808C}"/>
                </a:ext>
              </a:extLst>
            </p:cNvPr>
            <p:cNvSpPr/>
            <p:nvPr/>
          </p:nvSpPr>
          <p:spPr>
            <a:xfrm>
              <a:off x="7245883" y="4543065"/>
              <a:ext cx="1622612" cy="519948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0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Summary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061CE3-15C8-9E4F-AE19-2CE68705ED47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51086-DEFF-734D-8CB8-89353D978DC5}"/>
              </a:ext>
            </a:extLst>
          </p:cNvPr>
          <p:cNvSpPr txBox="1"/>
          <p:nvPr/>
        </p:nvSpPr>
        <p:spPr>
          <a:xfrm>
            <a:off x="1200999" y="2376901"/>
            <a:ext cx="227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Recursion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7924-984B-5B4E-A123-C6626A358F6B}"/>
              </a:ext>
            </a:extLst>
          </p:cNvPr>
          <p:cNvSpPr txBox="1"/>
          <p:nvPr/>
        </p:nvSpPr>
        <p:spPr>
          <a:xfrm>
            <a:off x="4948246" y="2386794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Iterative +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2C60E-97EA-DC41-97CF-5749B8D8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6" y="3567507"/>
            <a:ext cx="4218744" cy="2225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16776-3E87-D641-96EF-E625539A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77" y="3245224"/>
            <a:ext cx="3560892" cy="31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7DA17ED-5595-584A-8A99-EBC57D1EF37B}"/>
              </a:ext>
            </a:extLst>
          </p:cNvPr>
          <p:cNvSpPr/>
          <p:nvPr/>
        </p:nvSpPr>
        <p:spPr>
          <a:xfrm>
            <a:off x="6920923" y="5738789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51086-DEFF-734D-8CB8-89353D978DC5}"/>
              </a:ext>
            </a:extLst>
          </p:cNvPr>
          <p:cNvSpPr txBox="1"/>
          <p:nvPr/>
        </p:nvSpPr>
        <p:spPr>
          <a:xfrm>
            <a:off x="1209964" y="1641789"/>
            <a:ext cx="422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C000"/>
                </a:solidFill>
              </a:rPr>
              <a:t>Smell</a:t>
            </a:r>
            <a:r>
              <a:rPr lang="en-US" sz="4000" b="1" dirty="0">
                <a:solidFill>
                  <a:srgbClr val="00B050"/>
                </a:solidFill>
              </a:rPr>
              <a:t> of Recursion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6CE58-F9AC-E244-826D-37AEA2C01560}"/>
              </a:ext>
            </a:extLst>
          </p:cNvPr>
          <p:cNvSpPr txBox="1"/>
          <p:nvPr/>
        </p:nvSpPr>
        <p:spPr>
          <a:xfrm>
            <a:off x="1918176" y="2797000"/>
            <a:ext cx="574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Solution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  <a:sym typeface="Wingdings" pitchFamily="2" charset="2"/>
              </a:rPr>
              <a:t>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 Solution of a subproblem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25199-0EB5-FB41-92D6-0103415F6F5A}"/>
              </a:ext>
            </a:extLst>
          </p:cNvPr>
          <p:cNvSpPr txBox="1"/>
          <p:nvPr/>
        </p:nvSpPr>
        <p:spPr>
          <a:xfrm>
            <a:off x="1918176" y="4254379"/>
            <a:ext cx="256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Depth First Visit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9D6314-7176-5B43-8B91-672FCF4D0530}"/>
                  </a:ext>
                </a:extLst>
              </p:cNvPr>
              <p:cNvSpPr txBox="1"/>
              <p:nvPr/>
            </p:nvSpPr>
            <p:spPr>
              <a:xfrm>
                <a:off x="2363343" y="3413077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9D6314-7176-5B43-8B91-672FCF4D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43" y="3413077"/>
                <a:ext cx="5661871" cy="523220"/>
              </a:xfrm>
              <a:prstGeom prst="rect">
                <a:avLst/>
              </a:prstGeom>
              <a:blipFill>
                <a:blip r:embed="rId2"/>
                <a:stretch>
                  <a:fillRect r="-22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4FF4C51B-E3DA-1D4B-B850-044D72BC8C17}"/>
              </a:ext>
            </a:extLst>
          </p:cNvPr>
          <p:cNvGrpSpPr/>
          <p:nvPr/>
        </p:nvGrpSpPr>
        <p:grpSpPr>
          <a:xfrm>
            <a:off x="683164" y="5244487"/>
            <a:ext cx="8460836" cy="1281813"/>
            <a:chOff x="683164" y="5414822"/>
            <a:chExt cx="8460836" cy="12818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BC681-7B6C-FF45-ACD7-B0691E157BEC}"/>
                </a:ext>
              </a:extLst>
            </p:cNvPr>
            <p:cNvGrpSpPr/>
            <p:nvPr/>
          </p:nvGrpSpPr>
          <p:grpSpPr>
            <a:xfrm>
              <a:off x="683164" y="5414822"/>
              <a:ext cx="8460836" cy="1281813"/>
              <a:chOff x="683164" y="5656869"/>
              <a:chExt cx="8460836" cy="128181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9061CE3-15C8-9E4F-AE19-2CE68705ED47}"/>
                  </a:ext>
                </a:extLst>
              </p:cNvPr>
              <p:cNvSpPr/>
              <p:nvPr/>
            </p:nvSpPr>
            <p:spPr>
              <a:xfrm>
                <a:off x="6920923" y="5792583"/>
                <a:ext cx="2223077" cy="11460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AA619C-77F0-5544-B7A0-AF9D4F18D51D}"/>
                  </a:ext>
                </a:extLst>
              </p:cNvPr>
              <p:cNvGrpSpPr/>
              <p:nvPr/>
            </p:nvGrpSpPr>
            <p:grpSpPr>
              <a:xfrm>
                <a:off x="683164" y="5656869"/>
                <a:ext cx="8259248" cy="1067983"/>
                <a:chOff x="273911" y="4038165"/>
                <a:chExt cx="8700463" cy="1208625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679BCF2-142E-EF4B-A052-AA26C0D0D8B6}"/>
                    </a:ext>
                  </a:extLst>
                </p:cNvPr>
                <p:cNvSpPr/>
                <p:nvPr/>
              </p:nvSpPr>
              <p:spPr>
                <a:xfrm>
                  <a:off x="1748012" y="4038165"/>
                  <a:ext cx="591670" cy="59254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8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F89856B-9A5D-BF48-A63F-EF91933845D6}"/>
                    </a:ext>
                  </a:extLst>
                </p:cNvPr>
                <p:cNvSpPr/>
                <p:nvPr/>
              </p:nvSpPr>
              <p:spPr>
                <a:xfrm>
                  <a:off x="2894270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3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E33AAFB-5DA4-CC42-BD91-7E9966AE0781}"/>
                    </a:ext>
                  </a:extLst>
                </p:cNvPr>
                <p:cNvSpPr/>
                <p:nvPr/>
              </p:nvSpPr>
              <p:spPr>
                <a:xfrm>
                  <a:off x="3485939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531EB44-1713-7940-B344-2B87CB57C1D8}"/>
                    </a:ext>
                  </a:extLst>
                </p:cNvPr>
                <p:cNvSpPr/>
                <p:nvPr/>
              </p:nvSpPr>
              <p:spPr>
                <a:xfrm>
                  <a:off x="4040528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2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7CB55E0-227D-264D-96B2-355BAA5DE9B6}"/>
                    </a:ext>
                  </a:extLst>
                </p:cNvPr>
                <p:cNvSpPr/>
                <p:nvPr/>
              </p:nvSpPr>
              <p:spPr>
                <a:xfrm>
                  <a:off x="4632197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9CD146C-6548-B249-9C2F-A45C3A19395A}"/>
                    </a:ext>
                  </a:extLst>
                </p:cNvPr>
                <p:cNvSpPr/>
                <p:nvPr/>
              </p:nvSpPr>
              <p:spPr>
                <a:xfrm>
                  <a:off x="5186786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034943A-45A8-414A-87C6-24C6776C975F}"/>
                    </a:ext>
                  </a:extLst>
                </p:cNvPr>
                <p:cNvSpPr/>
                <p:nvPr/>
              </p:nvSpPr>
              <p:spPr>
                <a:xfrm>
                  <a:off x="5778455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2549ED3-5E12-1045-A701-B5711F1F682D}"/>
                    </a:ext>
                  </a:extLst>
                </p:cNvPr>
                <p:cNvSpPr/>
                <p:nvPr/>
              </p:nvSpPr>
              <p:spPr>
                <a:xfrm>
                  <a:off x="6333044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5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F613370-F3F8-4647-B774-AD7CA588440C}"/>
                    </a:ext>
                  </a:extLst>
                </p:cNvPr>
                <p:cNvSpPr/>
                <p:nvPr/>
              </p:nvSpPr>
              <p:spPr>
                <a:xfrm>
                  <a:off x="6924713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535AF5-1720-2541-90A0-B9F4761D1577}"/>
                    </a:ext>
                  </a:extLst>
                </p:cNvPr>
                <p:cNvSpPr/>
                <p:nvPr/>
              </p:nvSpPr>
              <p:spPr>
                <a:xfrm>
                  <a:off x="7479301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6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8E72EFF-40F6-2342-BA96-76D3ECC4CDD2}"/>
                    </a:ext>
                  </a:extLst>
                </p:cNvPr>
                <p:cNvSpPr/>
                <p:nvPr/>
              </p:nvSpPr>
              <p:spPr>
                <a:xfrm>
                  <a:off x="8072203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723FC78-DC98-ED40-9B61-F8D272310A37}"/>
                    </a:ext>
                  </a:extLst>
                </p:cNvPr>
                <p:cNvCxnSpPr>
                  <a:cxnSpLocks/>
                  <a:stCxn id="29" idx="3"/>
                  <a:endCxn id="11" idx="1"/>
                </p:cNvCxnSpPr>
                <p:nvPr/>
              </p:nvCxnSpPr>
              <p:spPr>
                <a:xfrm>
                  <a:off x="1026947" y="4329517"/>
                  <a:ext cx="721065" cy="491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61FFA689-DCFA-B24D-903B-ECC3A69A12C2}"/>
                    </a:ext>
                  </a:extLst>
                </p:cNvPr>
                <p:cNvCxnSpPr>
                  <a:cxnSpLocks/>
                  <a:stCxn id="24" idx="3"/>
                  <a:endCxn id="12" idx="1"/>
                </p:cNvCxnSpPr>
                <p:nvPr/>
              </p:nvCxnSpPr>
              <p:spPr>
                <a:xfrm flipV="1">
                  <a:off x="2500630" y="4329518"/>
                  <a:ext cx="393640" cy="491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1B795C1-D704-7248-8A68-80D3E9DFB655}"/>
                    </a:ext>
                  </a:extLst>
                </p:cNvPr>
                <p:cNvSpPr/>
                <p:nvPr/>
              </p:nvSpPr>
              <p:spPr>
                <a:xfrm>
                  <a:off x="2339681" y="4038165"/>
                  <a:ext cx="160949" cy="59254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4AD3840F-9172-824A-BCD7-6E701CA00551}"/>
                    </a:ext>
                  </a:extLst>
                </p:cNvPr>
                <p:cNvCxnSpPr>
                  <a:cxnSpLocks/>
                  <a:stCxn id="13" idx="3"/>
                  <a:endCxn id="14" idx="1"/>
                </p:cNvCxnSpPr>
                <p:nvPr/>
              </p:nvCxnSpPr>
              <p:spPr>
                <a:xfrm>
                  <a:off x="3646888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9928950-58AB-AD4A-971C-EFD521E17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3146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17DF1F20-2D1E-C542-A36E-798E4FA44D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7367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63088E8-CD2F-4047-A93F-0607C2589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85661" y="4332255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1545621-B164-BF45-855A-2814A78B592E}"/>
                    </a:ext>
                  </a:extLst>
                </p:cNvPr>
                <p:cNvSpPr txBox="1"/>
                <p:nvPr/>
              </p:nvSpPr>
              <p:spPr>
                <a:xfrm>
                  <a:off x="273911" y="4120533"/>
                  <a:ext cx="753036" cy="4179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4B2E83"/>
                      </a:solidFill>
                    </a:rPr>
                    <a:t>head</a:t>
                  </a:r>
                </a:p>
              </p:txBody>
            </p:sp>
            <p:cxnSp>
              <p:nvCxnSpPr>
                <p:cNvPr id="30" name="Elbow Connector 29">
                  <a:extLst>
                    <a:ext uri="{FF2B5EF4-FFF2-40B4-BE49-F238E27FC236}">
                      <a16:creationId xmlns:a16="http://schemas.microsoft.com/office/drawing/2014/main" id="{4164AA8C-C65B-ED4B-A3A8-C295A1A5F1B2}"/>
                    </a:ext>
                  </a:extLst>
                </p:cNvPr>
                <p:cNvCxnSpPr>
                  <a:cxnSpLocks/>
                  <a:stCxn id="21" idx="3"/>
                </p:cNvCxnSpPr>
                <p:nvPr/>
              </p:nvCxnSpPr>
              <p:spPr>
                <a:xfrm>
                  <a:off x="8233152" y="4329518"/>
                  <a:ext cx="364704" cy="517216"/>
                </a:xfrm>
                <a:prstGeom prst="bentConnector2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8B0C77-3021-494E-B9E9-860014504F7E}"/>
                    </a:ext>
                  </a:extLst>
                </p:cNvPr>
                <p:cNvSpPr txBox="1"/>
                <p:nvPr/>
              </p:nvSpPr>
              <p:spPr>
                <a:xfrm>
                  <a:off x="8221338" y="4828821"/>
                  <a:ext cx="753036" cy="4179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4B2E83"/>
                      </a:solidFill>
                    </a:rPr>
                    <a:t>null</a:t>
                  </a: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F9AFCDC-6924-F243-8FC8-DFB52AD3F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2512" y="6474476"/>
                <a:ext cx="6008629" cy="120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1EC3F-F048-2740-B8D2-E82BE05B00E1}"/>
                </a:ext>
              </a:extLst>
            </p:cNvPr>
            <p:cNvSpPr/>
            <p:nvPr/>
          </p:nvSpPr>
          <p:spPr>
            <a:xfrm>
              <a:off x="4125885" y="6285353"/>
              <a:ext cx="1620491" cy="26179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40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B31D1-10BE-2B45-B391-58306CBD6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6856" y="2728723"/>
            <a:ext cx="7964744" cy="25842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“you never really remember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	the beginning of a dream, do you?”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BBDCC-2277-CA43-A91B-141DED3A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07756-E091-844D-BDE9-9112C22BEF9F}"/>
                  </a:ext>
                </a:extLst>
              </p:cNvPr>
              <p:cNvSpPr txBox="1"/>
              <p:nvPr/>
            </p:nvSpPr>
            <p:spPr>
              <a:xfrm>
                <a:off x="6544235" y="3836188"/>
                <a:ext cx="14194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 Inception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07756-E091-844D-BDE9-9112C22BE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3836188"/>
                <a:ext cx="1419428" cy="400110"/>
              </a:xfrm>
              <a:prstGeom prst="rect">
                <a:avLst/>
              </a:prstGeom>
              <a:blipFill>
                <a:blip r:embed="rId2"/>
                <a:stretch>
                  <a:fillRect t="-6061" r="-354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C737CDA-28AC-9842-9BB5-72C20F768FF8}"/>
              </a:ext>
            </a:extLst>
          </p:cNvPr>
          <p:cNvSpPr/>
          <p:nvPr/>
        </p:nvSpPr>
        <p:spPr>
          <a:xfrm>
            <a:off x="582876" y="702859"/>
            <a:ext cx="2223077" cy="1146099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E96A0-331C-2A42-B2B0-D3FEF78D9FDC}"/>
              </a:ext>
            </a:extLst>
          </p:cNvPr>
          <p:cNvSpPr/>
          <p:nvPr/>
        </p:nvSpPr>
        <p:spPr>
          <a:xfrm>
            <a:off x="6920923" y="5738789"/>
            <a:ext cx="2223077" cy="1146099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0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DEF59-F70E-FD4D-BB9B-A0D0DA0540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BA8BD9-1B83-2F48-9FE6-50B97458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3026135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4" y="102054"/>
            <a:ext cx="3483428" cy="188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19B8B-97C4-824C-AED7-7D6806E6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68" y="2557779"/>
            <a:ext cx="6785543" cy="31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052876" y="2483223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53" y="3272117"/>
            <a:ext cx="5739231" cy="332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936721" y="4116893"/>
            <a:ext cx="3469901" cy="812161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BE926-EC8E-2845-B979-7614A7F3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9" y="1658188"/>
            <a:ext cx="3663783" cy="282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19" y="3429000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5113887" y="4052047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9875</TotalTime>
  <Words>2113</Words>
  <Application>Microsoft Macintosh PowerPoint</Application>
  <PresentationFormat>On-screen Show (4:3)</PresentationFormat>
  <Paragraphs>758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Encode Sans Normal Black</vt:lpstr>
      <vt:lpstr>Open Sans</vt:lpstr>
      <vt:lpstr>Open Sans Light</vt:lpstr>
      <vt:lpstr>Uni Sans Regular</vt:lpstr>
      <vt:lpstr>Andale Mono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Recursion</vt:lpstr>
      <vt:lpstr>Dream in Dream</vt:lpstr>
      <vt:lpstr>Dream in Recursion</vt:lpstr>
      <vt:lpstr>Dream in Recursion</vt:lpstr>
      <vt:lpstr>Dream in Recursion</vt:lpstr>
      <vt:lpstr>Dream in Recursion</vt:lpstr>
      <vt:lpstr>Dream in Recursion</vt:lpstr>
      <vt:lpstr>Function Call Stack </vt:lpstr>
      <vt:lpstr>Memory Map</vt:lpstr>
      <vt:lpstr>Function Call Stack </vt:lpstr>
      <vt:lpstr>Function Call Stack </vt:lpstr>
      <vt:lpstr>Function Call Stack </vt:lpstr>
      <vt:lpstr>Function Call Stack </vt:lpstr>
      <vt:lpstr>Recursion (and backtracking)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findMax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Recursive Max</vt:lpstr>
      <vt:lpstr>Recursive Max</vt:lpstr>
      <vt:lpstr>Recursive Linked List Print</vt:lpstr>
      <vt:lpstr>Recursive Linked List Print</vt:lpstr>
      <vt:lpstr>Recursive Linked List Print</vt:lpstr>
      <vt:lpstr>Recursive Linked List Print</vt:lpstr>
      <vt:lpstr>Recursive Linked List Print</vt:lpstr>
      <vt:lpstr>Recursive Linked List Print</vt:lpstr>
      <vt:lpstr>Wednesday</vt:lpstr>
      <vt:lpstr>Recursive Linked List Print</vt:lpstr>
      <vt:lpstr>Recursive Summary</vt:lpstr>
      <vt:lpstr>Recursive Summary</vt:lpstr>
      <vt:lpstr>Recursion</vt:lpstr>
      <vt:lpstr>Wednesday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652</cp:revision>
  <cp:lastPrinted>2016-02-10T20:19:12Z</cp:lastPrinted>
  <dcterms:created xsi:type="dcterms:W3CDTF">2014-10-14T00:51:43Z</dcterms:created>
  <dcterms:modified xsi:type="dcterms:W3CDTF">2020-02-02T08:52:14Z</dcterms:modified>
</cp:coreProperties>
</file>